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61" r:id="rId4"/>
    <p:sldId id="258" r:id="rId5"/>
    <p:sldId id="259" r:id="rId6"/>
    <p:sldId id="260" r:id="rId7"/>
  </p:sldIdLst>
  <p:sldSz cx="9144000" cy="6858000" type="screen4x3"/>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3713"/>
          </a:xfrm>
          <a:prstGeom prst="rect">
            <a:avLst/>
          </a:prstGeom>
        </p:spPr>
        <p:txBody>
          <a:bodyPr vert="horz" lIns="91440" tIns="45720" rIns="91440" bIns="45720" rtlCol="0"/>
          <a:lstStyle>
            <a:lvl1pPr algn="r">
              <a:defRPr sz="1200"/>
            </a:lvl1pPr>
          </a:lstStyle>
          <a:p>
            <a:fld id="{82C17630-21AB-4FA2-8C53-6AB80F81E422}" type="datetimeFigureOut">
              <a:rPr lang="en-GB" smtClean="0"/>
              <a:t>15/03/2020</a:t>
            </a:fld>
            <a:endParaRPr lang="en-GB"/>
          </a:p>
        </p:txBody>
      </p:sp>
      <p:sp>
        <p:nvSpPr>
          <p:cNvPr id="4" name="Slide Image Placeholder 3"/>
          <p:cNvSpPr>
            <a:spLocks noGrp="1" noRot="1" noChangeAspect="1"/>
          </p:cNvSpPr>
          <p:nvPr>
            <p:ph type="sldImg" idx="2"/>
          </p:nvPr>
        </p:nvSpPr>
        <p:spPr>
          <a:xfrm>
            <a:off x="962025"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690269"/>
            <a:ext cx="5486400" cy="4443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71800"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378824"/>
            <a:ext cx="2971800" cy="493713"/>
          </a:xfrm>
          <a:prstGeom prst="rect">
            <a:avLst/>
          </a:prstGeom>
        </p:spPr>
        <p:txBody>
          <a:bodyPr vert="horz" lIns="91440" tIns="45720" rIns="91440" bIns="45720" rtlCol="0" anchor="b"/>
          <a:lstStyle>
            <a:lvl1pPr algn="r">
              <a:defRPr sz="1200"/>
            </a:lvl1pPr>
          </a:lstStyle>
          <a:p>
            <a:fld id="{AA5DC907-4042-41CE-86E4-E2AC5C4078F8}"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A5DC907-4042-41CE-86E4-E2AC5C4078F8}" type="slidenum">
              <a:rPr lang="en-GB" smtClean="0"/>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21EC342-4DDA-4786-AAC7-98A7411E5445}" type="datetimeFigureOut">
              <a:rPr lang="en-GB" smtClean="0"/>
              <a:t>15/03/2020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95EAB5A-45F9-4353-ADFB-D6F8FD0582B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21EC342-4DDA-4786-AAC7-98A7411E544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21EC342-4DDA-4786-AAC7-98A7411E544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21EC342-4DDA-4786-AAC7-98A7411E544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21EC342-4DDA-4786-AAC7-98A7411E544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21EC342-4DDA-4786-AAC7-98A7411E5445}" type="datetimeFigureOut">
              <a:rPr lang="en-GB" smtClean="0"/>
              <a:t>15/03/2020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EAB5A-45F9-4353-ADFB-D6F8FD0582BD}"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21EC342-4DDA-4786-AAC7-98A7411E5445}" type="datetimeFigureOut">
              <a:rPr lang="en-GB" smtClean="0"/>
              <a:t>15/03/2020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5EAB5A-45F9-4353-ADFB-D6F8FD0582B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1EC342-4DDA-4786-AAC7-98A7411E5445}" type="datetimeFigureOut">
              <a:rPr lang="en-GB" smtClean="0"/>
              <a:t>15/03/2020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5EAB5A-45F9-4353-ADFB-D6F8FD0582BD}"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EC342-4DDA-4786-AAC7-98A7411E5445}" type="datetimeFigureOut">
              <a:rPr lang="en-GB" smtClean="0"/>
              <a:t>15/03/2020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5EAB5A-45F9-4353-ADFB-D6F8FD0582B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21EC342-4DDA-4786-AAC7-98A7411E5445}" type="datetimeFigureOut">
              <a:rPr lang="en-GB" smtClean="0"/>
              <a:t>15/03/2020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EAB5A-45F9-4353-ADFB-D6F8FD0582B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21EC342-4DDA-4786-AAC7-98A7411E5445}" type="datetimeFigureOut">
              <a:rPr lang="en-GB" smtClean="0"/>
              <a:t>15/03/2020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95EAB5A-45F9-4353-ADFB-D6F8FD0582BD}"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21EC342-4DDA-4786-AAC7-98A7411E5445}" type="datetimeFigureOut">
              <a:rPr lang="en-GB" smtClean="0"/>
              <a:t>15/03/2020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95EAB5A-45F9-4353-ADFB-D6F8FD0582B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Learning Disability Partnership Board</a:t>
            </a:r>
            <a:br>
              <a:rPr lang="en-GB" dirty="0"/>
            </a:br>
            <a:r>
              <a:rPr lang="en-GB" dirty="0"/>
              <a:t>23</a:t>
            </a:r>
            <a:r>
              <a:rPr lang="en-GB" baseline="30000" dirty="0"/>
              <a:t>rd</a:t>
            </a:r>
            <a:r>
              <a:rPr lang="en-GB" dirty="0"/>
              <a:t> March 2020</a:t>
            </a:r>
          </a:p>
        </p:txBody>
      </p:sp>
      <p:sp>
        <p:nvSpPr>
          <p:cNvPr id="3" name="Subtitle 2"/>
          <p:cNvSpPr>
            <a:spLocks noGrp="1"/>
          </p:cNvSpPr>
          <p:nvPr>
            <p:ph type="subTitle" idx="1"/>
          </p:nvPr>
        </p:nvSpPr>
        <p:spPr/>
        <p:txBody>
          <a:bodyPr/>
          <a:lstStyle/>
          <a:p>
            <a:r>
              <a:rPr lang="en-GB" dirty="0"/>
              <a:t>Carers Issues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L.D Partnership Board 23/3/20</a:t>
            </a:r>
            <a:endParaRPr lang="en-GB" dirty="0"/>
          </a:p>
        </p:txBody>
      </p:sp>
      <p:sp>
        <p:nvSpPr>
          <p:cNvPr id="6" name="Content Placeholder 5"/>
          <p:cNvSpPr>
            <a:spLocks noGrp="1"/>
          </p:cNvSpPr>
          <p:nvPr>
            <p:ph idx="1"/>
          </p:nvPr>
        </p:nvSpPr>
        <p:spPr/>
        <p:txBody>
          <a:bodyPr/>
          <a:lstStyle/>
          <a:p>
            <a:pPr marL="109728" indent="0">
              <a:buNone/>
            </a:pPr>
            <a:r>
              <a:rPr lang="en-GB" u="sng" dirty="0"/>
              <a:t>Co-production / problem solving</a:t>
            </a:r>
          </a:p>
          <a:p>
            <a:pPr marL="109728" indent="0">
              <a:buNone/>
            </a:pPr>
            <a:endParaRPr lang="en-GB" u="sng" dirty="0"/>
          </a:p>
          <a:p>
            <a:r>
              <a:rPr lang="en-GB" dirty="0"/>
              <a:t>The Board is an ideal setting in which to discuss common concerns and to work on solutions… but that can only work if agencies give priority to attending. If they don’t, real opportunities for co-production are missed, and carers and KIN cannot be expected to maintain their commitment – which is not what we want.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u="sng" dirty="0"/>
              <a:t>Creating change in social work practice – </a:t>
            </a:r>
            <a:r>
              <a:rPr lang="en-US" u="sng" dirty="0">
                <a:solidFill>
                  <a:srgbClr val="FF0000"/>
                </a:solidFill>
              </a:rPr>
              <a:t>repeat from last meeting</a:t>
            </a:r>
          </a:p>
          <a:p>
            <a:pPr marL="109728" indent="0">
              <a:buNone/>
            </a:pPr>
            <a:endParaRPr lang="en-US" u="sng" dirty="0"/>
          </a:p>
          <a:p>
            <a:pPr marL="109728" indent="0">
              <a:buNone/>
            </a:pPr>
            <a:r>
              <a:rPr lang="en-US" dirty="0"/>
              <a:t>We have had accounts recently of action by social workers that is inappropriate and unacceptable in our view. These leave us with the impression that systems for checking the quality of their work may not be working. The work of the Board is undermined if those delivering the service are not influenced by it. How can we make this happen ?</a:t>
            </a:r>
            <a:endParaRPr lang="en-GB" dirty="0"/>
          </a:p>
        </p:txBody>
      </p:sp>
      <p:sp>
        <p:nvSpPr>
          <p:cNvPr id="3" name="Title 2"/>
          <p:cNvSpPr>
            <a:spLocks noGrp="1"/>
          </p:cNvSpPr>
          <p:nvPr>
            <p:ph type="title"/>
          </p:nvPr>
        </p:nvSpPr>
        <p:spPr/>
        <p:txBody>
          <a:bodyPr/>
          <a:lstStyle/>
          <a:p>
            <a:r>
              <a:rPr lang="en-US" dirty="0"/>
              <a:t>L.D Partnership Board 23/3/20</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None/>
            </a:pPr>
            <a:r>
              <a:rPr lang="en-US" u="sng" dirty="0"/>
              <a:t>D</a:t>
            </a:r>
            <a:r>
              <a:rPr lang="en-GB" u="sng" dirty="0" err="1"/>
              <a:t>irect</a:t>
            </a:r>
            <a:r>
              <a:rPr lang="en-GB" u="sng" dirty="0"/>
              <a:t> payments- </a:t>
            </a:r>
            <a:r>
              <a:rPr lang="en-GB" u="sng" dirty="0">
                <a:solidFill>
                  <a:srgbClr val="FF0000"/>
                </a:solidFill>
              </a:rPr>
              <a:t>repeat from last meeting</a:t>
            </a:r>
          </a:p>
          <a:p>
            <a:pPr>
              <a:buNone/>
            </a:pPr>
            <a:endParaRPr lang="en-GB" u="sng" dirty="0"/>
          </a:p>
          <a:p>
            <a:r>
              <a:rPr lang="en-GB" dirty="0"/>
              <a:t>If you use direct payments to employ a Personal Assistant you can only get the basic DBS check. The Council will not act as an agency to request an enhanced check. This leaves a real gap in your ability to safeguard the person with whom the PA will be working.</a:t>
            </a:r>
          </a:p>
          <a:p>
            <a:r>
              <a:rPr lang="en-GB" dirty="0"/>
              <a:t>Is there a solution to this ?</a:t>
            </a:r>
          </a:p>
        </p:txBody>
      </p:sp>
      <p:sp>
        <p:nvSpPr>
          <p:cNvPr id="4" name="Title 3"/>
          <p:cNvSpPr>
            <a:spLocks noGrp="1"/>
          </p:cNvSpPr>
          <p:nvPr>
            <p:ph type="title"/>
          </p:nvPr>
        </p:nvSpPr>
        <p:spPr/>
        <p:txBody>
          <a:bodyPr/>
          <a:lstStyle/>
          <a:p>
            <a:r>
              <a:rPr lang="en-US" dirty="0"/>
              <a:t>L.D Partnership Board 23/3/20</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u="sng" dirty="0"/>
              <a:t>The financial assessment process</a:t>
            </a:r>
          </a:p>
          <a:p>
            <a:pPr marL="109728" indent="0">
              <a:buNone/>
            </a:pPr>
            <a:endParaRPr lang="en-US" u="sng" dirty="0"/>
          </a:p>
          <a:p>
            <a:r>
              <a:rPr lang="en-US" dirty="0"/>
              <a:t>We had a useful session with </a:t>
            </a:r>
            <a:r>
              <a:rPr lang="en-US" dirty="0" err="1"/>
              <a:t>Naz</a:t>
            </a:r>
            <a:r>
              <a:rPr lang="en-US" dirty="0"/>
              <a:t> Mira and colleagues from Client Financial Affairs about the process by which your contribution to any support package is worked out, and what triggers it. There is a concern that if people are not reminded to alert the team to changes in their benefits they may be liable to substantial repayments that they may be unable to afford. We are now alert to this issue. </a:t>
            </a:r>
            <a:endParaRPr lang="en-GB" dirty="0"/>
          </a:p>
        </p:txBody>
      </p:sp>
      <p:sp>
        <p:nvSpPr>
          <p:cNvPr id="3" name="Title 2"/>
          <p:cNvSpPr>
            <a:spLocks noGrp="1"/>
          </p:cNvSpPr>
          <p:nvPr>
            <p:ph type="title"/>
          </p:nvPr>
        </p:nvSpPr>
        <p:spPr/>
        <p:txBody>
          <a:bodyPr/>
          <a:lstStyle/>
          <a:p>
            <a:r>
              <a:rPr lang="en-US" dirty="0"/>
              <a:t>L.D Partnership Board 23/3/20</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u="sng" dirty="0"/>
              <a:t>Direct Payments contract</a:t>
            </a:r>
          </a:p>
          <a:p>
            <a:r>
              <a:rPr lang="en-US" dirty="0"/>
              <a:t>When the new direct payments policy was being drawn up, there was an assurance that the contract that you have to sign would be looked at too. Nothing happened. The contract is unrevised, </a:t>
            </a:r>
            <a:r>
              <a:rPr lang="en-US" dirty="0" err="1"/>
              <a:t>out-dated</a:t>
            </a:r>
            <a:r>
              <a:rPr lang="en-US" dirty="0"/>
              <a:t>, and unbalanced, and leaves </a:t>
            </a:r>
            <a:r>
              <a:rPr lang="en-US" dirty="0" err="1"/>
              <a:t>carers</a:t>
            </a:r>
            <a:r>
              <a:rPr lang="en-US" dirty="0"/>
              <a:t> vulnerable because of contradictions in it. We want to formally request that it is looked at now – perhaps with </a:t>
            </a:r>
            <a:r>
              <a:rPr lang="en-US" dirty="0" err="1"/>
              <a:t>carers</a:t>
            </a:r>
            <a:r>
              <a:rPr lang="en-US"/>
              <a:t> involved ?</a:t>
            </a:r>
            <a:endParaRPr lang="en-US" dirty="0"/>
          </a:p>
        </p:txBody>
      </p:sp>
      <p:sp>
        <p:nvSpPr>
          <p:cNvPr id="3" name="Title 2"/>
          <p:cNvSpPr>
            <a:spLocks noGrp="1"/>
          </p:cNvSpPr>
          <p:nvPr>
            <p:ph type="title"/>
          </p:nvPr>
        </p:nvSpPr>
        <p:spPr/>
        <p:txBody>
          <a:bodyPr/>
          <a:lstStyle/>
          <a:p>
            <a:r>
              <a:rPr lang="en-US" dirty="0"/>
              <a:t>L.D Partnership Board 23/3/20</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151</TotalTime>
  <Words>395</Words>
  <Application>Microsoft Office PowerPoint</Application>
  <PresentationFormat>On-screen Show (4:3)</PresentationFormat>
  <Paragraphs>23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Lucida Sans Unicode</vt:lpstr>
      <vt:lpstr>Verdana</vt:lpstr>
      <vt:lpstr>Wingdings 2</vt:lpstr>
      <vt:lpstr>Wingdings 3</vt:lpstr>
      <vt:lpstr>Concourse</vt:lpstr>
      <vt:lpstr>Learning Disability Partnership Board 23rd March 2020</vt:lpstr>
      <vt:lpstr>L.D Partnership Board 23/3/20</vt:lpstr>
      <vt:lpstr>L.D Partnership Board 23/3/20</vt:lpstr>
      <vt:lpstr>L.D Partnership Board 23/3/20</vt:lpstr>
      <vt:lpstr>L.D Partnership Board 23/3/20</vt:lpstr>
      <vt:lpstr>L.D Partnership Board 23/3/20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Disability Partnership Board 2nd July 2018</dc:title>
  <dc:creator>Windows User</dc:creator>
  <cp:lastModifiedBy>Mark</cp:lastModifiedBy>
  <cp:revision>16</cp:revision>
  <cp:lastPrinted>2020-01-25T12:08:39Z</cp:lastPrinted>
  <dcterms:created xsi:type="dcterms:W3CDTF">2018-06-28T07:59:40Z</dcterms:created>
  <dcterms:modified xsi:type="dcterms:W3CDTF">2020-03-15T18:14:59Z</dcterms:modified>
</cp:coreProperties>
</file>