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8"/>
  </p:notesMasterIdLst>
  <p:sldIdLst>
    <p:sldId id="256" r:id="rId2"/>
    <p:sldId id="257" r:id="rId3"/>
    <p:sldId id="258" r:id="rId4"/>
    <p:sldId id="259" r:id="rId5"/>
    <p:sldId id="260" r:id="rId6"/>
    <p:sldId id="261" r:id="rId7"/>
  </p:sldIdLst>
  <p:sldSz cx="9144000" cy="6858000" type="screen4x3"/>
  <p:notesSz cx="6858000" cy="987425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1" d="100"/>
          <a:sy n="101" d="100"/>
        </p:scale>
        <p:origin x="294" y="10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93713"/>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93713"/>
          </a:xfrm>
          <a:prstGeom prst="rect">
            <a:avLst/>
          </a:prstGeom>
        </p:spPr>
        <p:txBody>
          <a:bodyPr vert="horz" lIns="91440" tIns="45720" rIns="91440" bIns="45720" rtlCol="0"/>
          <a:lstStyle>
            <a:lvl1pPr algn="r">
              <a:defRPr sz="1200"/>
            </a:lvl1pPr>
          </a:lstStyle>
          <a:p>
            <a:fld id="{82C17630-21AB-4FA2-8C53-6AB80F81E422}" type="datetimeFigureOut">
              <a:rPr lang="en-GB" smtClean="0"/>
              <a:t>25/01/2020</a:t>
            </a:fld>
            <a:endParaRPr lang="en-GB"/>
          </a:p>
        </p:txBody>
      </p:sp>
      <p:sp>
        <p:nvSpPr>
          <p:cNvPr id="4" name="Slide Image Placeholder 3"/>
          <p:cNvSpPr>
            <a:spLocks noGrp="1" noRot="1" noChangeAspect="1"/>
          </p:cNvSpPr>
          <p:nvPr>
            <p:ph type="sldImg" idx="2"/>
          </p:nvPr>
        </p:nvSpPr>
        <p:spPr>
          <a:xfrm>
            <a:off x="962025" y="741363"/>
            <a:ext cx="4933950" cy="370205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690269"/>
            <a:ext cx="5486400" cy="444341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378824"/>
            <a:ext cx="2971800" cy="493713"/>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9378824"/>
            <a:ext cx="2971800" cy="493713"/>
          </a:xfrm>
          <a:prstGeom prst="rect">
            <a:avLst/>
          </a:prstGeom>
        </p:spPr>
        <p:txBody>
          <a:bodyPr vert="horz" lIns="91440" tIns="45720" rIns="91440" bIns="45720" rtlCol="0" anchor="b"/>
          <a:lstStyle>
            <a:lvl1pPr algn="r">
              <a:defRPr sz="1200"/>
            </a:lvl1pPr>
          </a:lstStyle>
          <a:p>
            <a:fld id="{AA5DC907-4042-41CE-86E4-E2AC5C4078F8}" type="slidenum">
              <a:rPr lang="en-GB" smtClean="0"/>
              <a:t>‹#›</a:t>
            </a:fld>
            <a:endParaRPr lang="en-GB"/>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AA5DC907-4042-41CE-86E4-E2AC5C4078F8}" type="slidenum">
              <a:rPr lang="en-GB" smtClean="0"/>
              <a:t>2</a:t>
            </a:fld>
            <a:endParaRPr lang="en-GB"/>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a:t>Click to edit Master title style</a:t>
            </a:r>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a:t>Click to edit Master subtitle style</a:t>
            </a:r>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721EC342-4DDA-4786-AAC7-98A7411E5445}" type="datetimeFigureOut">
              <a:rPr lang="en-GB" smtClean="0"/>
              <a:t>25/01/2020</a:t>
            </a:fld>
            <a:endParaRPr lang="en-GB"/>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GB"/>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A95EAB5A-45F9-4353-ADFB-D6F8FD0582BD}" type="slidenum">
              <a:rPr lang="en-GB" smtClean="0"/>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a:xfrm>
            <a:off x="457200" y="1481329"/>
            <a:ext cx="8229600" cy="4386071"/>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721EC342-4DDA-4786-AAC7-98A7411E5445}" type="datetimeFigureOut">
              <a:rPr lang="en-GB" smtClean="0"/>
              <a:t>25/01/2020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95EAB5A-45F9-4353-ADFB-D6F8FD0582BD}" type="slidenum">
              <a:rPr lang="en-GB" smtClean="0"/>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274641"/>
            <a:ext cx="6324600" cy="5592760"/>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721EC342-4DDA-4786-AAC7-98A7411E5445}" type="datetimeFigureOut">
              <a:rPr lang="en-GB" smtClean="0"/>
              <a:t>25/01/2020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95EAB5A-45F9-4353-ADFB-D6F8FD0582BD}" type="slidenum">
              <a:rPr lang="en-GB" smtClean="0"/>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721EC342-4DDA-4786-AAC7-98A7411E5445}" type="datetimeFigureOut">
              <a:rPr lang="en-GB" smtClean="0"/>
              <a:t>25/01/2020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95EAB5A-45F9-4353-ADFB-D6F8FD0582BD}" type="slidenum">
              <a:rPr lang="en-GB" smtClean="0"/>
              <a:t>‹#›</a:t>
            </a:fld>
            <a:endParaRPr lang="en-GB"/>
          </a:p>
        </p:txBody>
      </p:sp>
      <p:sp>
        <p:nvSpPr>
          <p:cNvPr id="7" name="Title 6"/>
          <p:cNvSpPr>
            <a:spLocks noGrp="1"/>
          </p:cNvSpPr>
          <p:nvPr>
            <p:ph type="title"/>
          </p:nvPr>
        </p:nvSpPr>
        <p:spPr/>
        <p:txBody>
          <a:bodyPr rtlCol="0"/>
          <a:lstStyle/>
          <a:p>
            <a:r>
              <a:rPr kumimoji="0" lang="en-US"/>
              <a:t>Click to edit Master title style</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a:t>Click to edit Master title style</a:t>
            </a:r>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721EC342-4DDA-4786-AAC7-98A7411E5445}" type="datetimeFigureOut">
              <a:rPr lang="en-GB" smtClean="0"/>
              <a:t>25/01/2020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95EAB5A-45F9-4353-ADFB-D6F8FD0582BD}" type="slidenum">
              <a:rPr lang="en-GB" smtClean="0"/>
              <a:t>‹#›</a:t>
            </a:fld>
            <a:endParaRPr lang="en-GB"/>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721EC342-4DDA-4786-AAC7-98A7411E5445}" type="datetimeFigureOut">
              <a:rPr lang="en-GB" smtClean="0"/>
              <a:t>25/01/2020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95EAB5A-45F9-4353-ADFB-D6F8FD0582BD}" type="slidenum">
              <a:rPr lang="en-GB" smtClean="0"/>
              <a:t>‹#›</a:t>
            </a:fld>
            <a:endParaRPr lang="en-GB"/>
          </a:p>
        </p:txBody>
      </p:sp>
      <p:sp>
        <p:nvSpPr>
          <p:cNvPr id="8" name="Title 7"/>
          <p:cNvSpPr>
            <a:spLocks noGrp="1"/>
          </p:cNvSpPr>
          <p:nvPr>
            <p:ph type="title"/>
          </p:nvPr>
        </p:nvSpPr>
        <p:spPr/>
        <p:txBody>
          <a:bodyPr rtlCol="0"/>
          <a:lstStyle/>
          <a:p>
            <a:r>
              <a:rPr kumimoji="0" lang="en-US"/>
              <a:t>Click to edit Master title style</a:t>
            </a:r>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a:t>Click to edit Master title style</a:t>
            </a:r>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721EC342-4DDA-4786-AAC7-98A7411E5445}" type="datetimeFigureOut">
              <a:rPr lang="en-GB" smtClean="0"/>
              <a:t>25/01/2020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A95EAB5A-45F9-4353-ADFB-D6F8FD0582BD}" type="slidenum">
              <a:rPr lang="en-GB" smtClean="0"/>
              <a:t>‹#›</a:t>
            </a:fld>
            <a:endParaRPr lang="en-GB"/>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721EC342-4DDA-4786-AAC7-98A7411E5445}" type="datetimeFigureOut">
              <a:rPr lang="en-GB" smtClean="0"/>
              <a:t>25/01/2020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A95EAB5A-45F9-4353-ADFB-D6F8FD0582BD}" type="slidenum">
              <a:rPr lang="en-GB" smtClean="0"/>
              <a:t>‹#›</a:t>
            </a:fld>
            <a:endParaRPr lang="en-GB"/>
          </a:p>
        </p:txBody>
      </p:sp>
      <p:sp>
        <p:nvSpPr>
          <p:cNvPr id="6" name="Title 5"/>
          <p:cNvSpPr>
            <a:spLocks noGrp="1"/>
          </p:cNvSpPr>
          <p:nvPr>
            <p:ph type="title"/>
          </p:nvPr>
        </p:nvSpPr>
        <p:spPr/>
        <p:txBody>
          <a:bodyPr rtlCol="0"/>
          <a:lstStyle/>
          <a:p>
            <a:r>
              <a:rPr kumimoji="0" lang="en-US"/>
              <a:t>Click to edit Master title style</a:t>
            </a:r>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21EC342-4DDA-4786-AAC7-98A7411E5445}" type="datetimeFigureOut">
              <a:rPr lang="en-GB" smtClean="0"/>
              <a:t>25/01/2020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A95EAB5A-45F9-4353-ADFB-D6F8FD0582BD}" type="slidenum">
              <a:rPr lang="en-GB" smtClean="0"/>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a:t>Click to edit Master title style</a:t>
            </a:r>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p>
            <a:fld id="{721EC342-4DDA-4786-AAC7-98A7411E5445}" type="datetimeFigureOut">
              <a:rPr lang="en-GB" smtClean="0"/>
              <a:t>25/01/2020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95EAB5A-45F9-4353-ADFB-D6F8FD0582BD}" type="slidenum">
              <a:rPr lang="en-GB" smtClean="0"/>
              <a:t>‹#›</a:t>
            </a:fld>
            <a:endParaRPr lang="en-GB"/>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721EC342-4DDA-4786-AAC7-98A7411E5445}" type="datetimeFigureOut">
              <a:rPr lang="en-GB" smtClean="0"/>
              <a:t>25/01/2020</a:t>
            </a:fld>
            <a:endParaRPr lang="en-GB"/>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GB"/>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A95EAB5A-45F9-4353-ADFB-D6F8FD0582BD}" type="slidenum">
              <a:rPr lang="en-GB" smtClean="0"/>
              <a:t>‹#›</a:t>
            </a:fld>
            <a:endParaRPr lang="en-GB"/>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a:t>Click to edit Master title style</a:t>
            </a:r>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p>
            <a:r>
              <a:rPr kumimoji="0" lang="en-US"/>
              <a:t>Click to edit Master title style</a:t>
            </a:r>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721EC342-4DDA-4786-AAC7-98A7411E5445}" type="datetimeFigureOut">
              <a:rPr lang="en-GB" smtClean="0"/>
              <a:t>25/01/2020</a:t>
            </a:fld>
            <a:endParaRPr lang="en-GB"/>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GB"/>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A95EAB5A-45F9-4353-ADFB-D6F8FD0582BD}" type="slidenum">
              <a:rPr lang="en-GB" smtClean="0"/>
              <a:t>‹#›</a:t>
            </a:fld>
            <a:endParaRPr lang="en-GB"/>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GB" dirty="0"/>
              <a:t>Learning Disability Partnership Board</a:t>
            </a:r>
            <a:br>
              <a:rPr lang="en-GB" dirty="0"/>
            </a:br>
            <a:r>
              <a:rPr lang="en-GB" dirty="0"/>
              <a:t>27</a:t>
            </a:r>
            <a:r>
              <a:rPr lang="en-GB" baseline="30000" dirty="0"/>
              <a:t>th</a:t>
            </a:r>
            <a:r>
              <a:rPr lang="en-GB" dirty="0"/>
              <a:t> January 2020</a:t>
            </a:r>
          </a:p>
        </p:txBody>
      </p:sp>
      <p:sp>
        <p:nvSpPr>
          <p:cNvPr id="3" name="Subtitle 2"/>
          <p:cNvSpPr>
            <a:spLocks noGrp="1"/>
          </p:cNvSpPr>
          <p:nvPr>
            <p:ph type="subTitle" idx="1"/>
          </p:nvPr>
        </p:nvSpPr>
        <p:spPr/>
        <p:txBody>
          <a:bodyPr/>
          <a:lstStyle/>
          <a:p>
            <a:r>
              <a:rPr lang="en-GB" dirty="0"/>
              <a:t>Carers Issues</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a:bodyPr>
          <a:lstStyle/>
          <a:p>
            <a:r>
              <a:rPr lang="en-US" dirty="0"/>
              <a:t>L.D Partnership Board 27/1/20</a:t>
            </a:r>
            <a:endParaRPr lang="en-GB" dirty="0"/>
          </a:p>
        </p:txBody>
      </p:sp>
      <p:sp>
        <p:nvSpPr>
          <p:cNvPr id="6" name="Content Placeholder 5"/>
          <p:cNvSpPr>
            <a:spLocks noGrp="1"/>
          </p:cNvSpPr>
          <p:nvPr>
            <p:ph idx="1"/>
          </p:nvPr>
        </p:nvSpPr>
        <p:spPr/>
        <p:txBody>
          <a:bodyPr/>
          <a:lstStyle/>
          <a:p>
            <a:pPr marL="109728" indent="0">
              <a:buNone/>
            </a:pPr>
            <a:r>
              <a:rPr lang="en-US" u="sng" dirty="0"/>
              <a:t>D</a:t>
            </a:r>
            <a:r>
              <a:rPr lang="en-GB" u="sng" dirty="0" err="1"/>
              <a:t>irect</a:t>
            </a:r>
            <a:r>
              <a:rPr lang="en-GB" u="sng" dirty="0"/>
              <a:t> Payments</a:t>
            </a:r>
          </a:p>
          <a:p>
            <a:pPr marL="109728" indent="0">
              <a:buNone/>
            </a:pPr>
            <a:endParaRPr lang="en-GB" u="sng" dirty="0"/>
          </a:p>
          <a:p>
            <a:r>
              <a:rPr lang="en-GB" dirty="0"/>
              <a:t>Still real concern that the letter sent out to inform users that Direct Payment rates had gone up was too obscure to understand, and did not leave users better informed. Any changes need to be far better explained.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p:txBody>
          <a:bodyPr/>
          <a:lstStyle/>
          <a:p>
            <a:pPr>
              <a:buNone/>
            </a:pPr>
            <a:r>
              <a:rPr lang="en-US" u="sng" dirty="0"/>
              <a:t>D</a:t>
            </a:r>
            <a:r>
              <a:rPr lang="en-GB" u="sng" dirty="0" err="1"/>
              <a:t>irect</a:t>
            </a:r>
            <a:r>
              <a:rPr lang="en-GB" u="sng" dirty="0"/>
              <a:t> payments</a:t>
            </a:r>
          </a:p>
          <a:p>
            <a:pPr>
              <a:buNone/>
            </a:pPr>
            <a:endParaRPr lang="en-GB" u="sng" dirty="0"/>
          </a:p>
          <a:p>
            <a:r>
              <a:rPr lang="en-GB" dirty="0"/>
              <a:t>If you use direct payments to employ a Personal Assistant you can only get the basic DBS check. The Council will not act as an agency to request an enhanced check. This leaves a real gap in your ability to safeguard the person with whom the PA will be working.</a:t>
            </a:r>
          </a:p>
          <a:p>
            <a:r>
              <a:rPr lang="en-GB" dirty="0"/>
              <a:t>Is there a solution to this ?</a:t>
            </a:r>
          </a:p>
        </p:txBody>
      </p:sp>
      <p:sp>
        <p:nvSpPr>
          <p:cNvPr id="4" name="Title 3"/>
          <p:cNvSpPr>
            <a:spLocks noGrp="1"/>
          </p:cNvSpPr>
          <p:nvPr>
            <p:ph type="title"/>
          </p:nvPr>
        </p:nvSpPr>
        <p:spPr/>
        <p:txBody>
          <a:bodyPr/>
          <a:lstStyle/>
          <a:p>
            <a:r>
              <a:rPr lang="en-US" dirty="0"/>
              <a:t>L.D Partnership Board 27/1/20</a:t>
            </a:r>
            <a:endParaRPr lang="en-GB"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pPr marL="109728" indent="0">
              <a:buNone/>
            </a:pPr>
            <a:r>
              <a:rPr lang="en-US" u="sng" dirty="0"/>
              <a:t>The assessment process</a:t>
            </a:r>
          </a:p>
          <a:p>
            <a:pPr marL="109728" indent="0">
              <a:buNone/>
            </a:pPr>
            <a:endParaRPr lang="en-US" u="sng" dirty="0"/>
          </a:p>
          <a:p>
            <a:r>
              <a:rPr lang="en-US" dirty="0"/>
              <a:t>We had a useful session with Maria Knox and </a:t>
            </a:r>
            <a:r>
              <a:rPr lang="en-US" dirty="0" err="1"/>
              <a:t>Netta</a:t>
            </a:r>
            <a:r>
              <a:rPr lang="en-US" dirty="0"/>
              <a:t> Goldthorpe about the new system they are trying out. Most of the changes were welcome</a:t>
            </a:r>
            <a:r>
              <a:rPr lang="en-US"/>
              <a:t>. </a:t>
            </a:r>
          </a:p>
          <a:p>
            <a:r>
              <a:rPr lang="en-US"/>
              <a:t>There </a:t>
            </a:r>
            <a:r>
              <a:rPr lang="en-US" dirty="0"/>
              <a:t>is still no accompanying guidance – and when this is drafted there needs to be real consultation on it. (Ideally it should be co-produced with those who will be relying on it).</a:t>
            </a:r>
            <a:endParaRPr lang="en-GB" dirty="0"/>
          </a:p>
        </p:txBody>
      </p:sp>
      <p:sp>
        <p:nvSpPr>
          <p:cNvPr id="3" name="Title 2"/>
          <p:cNvSpPr>
            <a:spLocks noGrp="1"/>
          </p:cNvSpPr>
          <p:nvPr>
            <p:ph type="title"/>
          </p:nvPr>
        </p:nvSpPr>
        <p:spPr/>
        <p:txBody>
          <a:bodyPr/>
          <a:lstStyle/>
          <a:p>
            <a:r>
              <a:rPr lang="en-US" dirty="0"/>
              <a:t>L.D Partnership Board 27/1/20</a:t>
            </a:r>
            <a:endParaRPr lang="en-GB"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109728" indent="0">
              <a:buNone/>
            </a:pPr>
            <a:r>
              <a:rPr lang="en-US" u="sng" dirty="0"/>
              <a:t>Issues brought to the Board</a:t>
            </a:r>
          </a:p>
          <a:p>
            <a:pPr marL="109728" indent="0">
              <a:buNone/>
            </a:pPr>
            <a:endParaRPr lang="en-US" u="sng" dirty="0"/>
          </a:p>
          <a:p>
            <a:r>
              <a:rPr lang="en-US" dirty="0"/>
              <a:t>Whilst we know that those who attend the Board take the issues seriously, the solution to many of them is often with people who aren’t there.</a:t>
            </a:r>
          </a:p>
          <a:p>
            <a:r>
              <a:rPr lang="en-US" dirty="0"/>
              <a:t>How do we get responses and action on the issues we raise ?</a:t>
            </a:r>
            <a:endParaRPr lang="en-GB" dirty="0"/>
          </a:p>
        </p:txBody>
      </p:sp>
      <p:sp>
        <p:nvSpPr>
          <p:cNvPr id="3" name="Title 2"/>
          <p:cNvSpPr>
            <a:spLocks noGrp="1"/>
          </p:cNvSpPr>
          <p:nvPr>
            <p:ph type="title"/>
          </p:nvPr>
        </p:nvSpPr>
        <p:spPr/>
        <p:txBody>
          <a:bodyPr/>
          <a:lstStyle/>
          <a:p>
            <a:r>
              <a:rPr lang="en-US" dirty="0"/>
              <a:t>L.D Partnership Board 27/1/20</a:t>
            </a:r>
            <a:endParaRPr lang="en-GB"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109728" indent="0">
              <a:buNone/>
            </a:pPr>
            <a:r>
              <a:rPr lang="en-US" u="sng" dirty="0"/>
              <a:t>Creating change in social work practice</a:t>
            </a:r>
          </a:p>
          <a:p>
            <a:pPr marL="109728" indent="0">
              <a:buNone/>
            </a:pPr>
            <a:endParaRPr lang="en-US" u="sng" dirty="0"/>
          </a:p>
          <a:p>
            <a:pPr marL="109728" indent="0">
              <a:buNone/>
            </a:pPr>
            <a:r>
              <a:rPr lang="en-US" dirty="0"/>
              <a:t>We have had accounts recently of action by social workers that is inappropriate and unacceptable in our view. These leave us with the impression that systems for checking the quality of their work may not be working. The work of the Board is undermined if those delivering the service are not influenced by it. How can we make this happen ?</a:t>
            </a:r>
            <a:endParaRPr lang="en-GB" dirty="0"/>
          </a:p>
        </p:txBody>
      </p:sp>
      <p:sp>
        <p:nvSpPr>
          <p:cNvPr id="3" name="Title 2"/>
          <p:cNvSpPr>
            <a:spLocks noGrp="1"/>
          </p:cNvSpPr>
          <p:nvPr>
            <p:ph type="title"/>
          </p:nvPr>
        </p:nvSpPr>
        <p:spPr/>
        <p:txBody>
          <a:bodyPr/>
          <a:lstStyle/>
          <a:p>
            <a:r>
              <a:rPr lang="en-US" dirty="0"/>
              <a:t>L.D Partnership Board 27/1/20</a:t>
            </a:r>
            <a:endParaRPr lang="en-GB"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133</TotalTime>
  <Words>326</Words>
  <Application>Microsoft Office PowerPoint</Application>
  <PresentationFormat>On-screen Show (4:3)</PresentationFormat>
  <Paragraphs>26</Paragraphs>
  <Slides>6</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Calibri</vt:lpstr>
      <vt:lpstr>Lucida Sans Unicode</vt:lpstr>
      <vt:lpstr>Verdana</vt:lpstr>
      <vt:lpstr>Wingdings 2</vt:lpstr>
      <vt:lpstr>Wingdings 3</vt:lpstr>
      <vt:lpstr>Concourse</vt:lpstr>
      <vt:lpstr>Learning Disability Partnership Board 27th January 2020</vt:lpstr>
      <vt:lpstr>L.D Partnership Board 27/1/20</vt:lpstr>
      <vt:lpstr>L.D Partnership Board 27/1/20</vt:lpstr>
      <vt:lpstr>L.D Partnership Board 27/1/20</vt:lpstr>
      <vt:lpstr>L.D Partnership Board 27/1/20</vt:lpstr>
      <vt:lpstr>L.D Partnership Board 27/1/20</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Learning Disability Partnership Board 2nd July 2018</dc:title>
  <dc:creator>Windows User</dc:creator>
  <cp:lastModifiedBy>Mark</cp:lastModifiedBy>
  <cp:revision>13</cp:revision>
  <cp:lastPrinted>2020-01-25T12:08:39Z</cp:lastPrinted>
  <dcterms:created xsi:type="dcterms:W3CDTF">2018-06-28T07:59:40Z</dcterms:created>
  <dcterms:modified xsi:type="dcterms:W3CDTF">2020-01-25T12:14:01Z</dcterms:modified>
</cp:coreProperties>
</file>